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944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81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98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38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51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58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97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50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76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33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4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D3ECB-CDB9-4803-AE15-05188F4E1053}" type="datetimeFigureOut">
              <a:rPr lang="en-CA" smtClean="0"/>
              <a:t>2022-03-29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99405-2677-4DFA-B7C2-B80547A0BA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470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442912"/>
            <a:ext cx="79343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61925"/>
            <a:ext cx="96869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00050"/>
            <a:ext cx="9639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42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88" y="319865"/>
            <a:ext cx="7802281" cy="62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3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38112"/>
            <a:ext cx="99155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1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49" y="284238"/>
            <a:ext cx="7656816" cy="60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37" y="370034"/>
            <a:ext cx="7987862" cy="61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71" y="212466"/>
            <a:ext cx="7749659" cy="63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7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62" y="508267"/>
            <a:ext cx="8174092" cy="60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2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78" y="354066"/>
            <a:ext cx="8552793" cy="63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8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153181"/>
            <a:ext cx="8147159" cy="62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Objectives</a:t>
            </a:r>
            <a:br>
              <a:rPr lang="en-US" b="1" dirty="0" smtClean="0"/>
            </a:br>
            <a:r>
              <a:rPr lang="en-US" sz="3100" dirty="0" smtClean="0"/>
              <a:t>At the end of this lecture, you will be able to do the following:</a:t>
            </a:r>
            <a:endParaRPr lang="en-CA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Reformulate </a:t>
            </a:r>
            <a:r>
              <a:rPr lang="en-US" dirty="0"/>
              <a:t>experimental questions in terms of a </a:t>
            </a:r>
            <a:r>
              <a:rPr lang="en-US" b="1" dirty="0"/>
              <a:t>hypothesis test</a:t>
            </a:r>
            <a:r>
              <a:rPr lang="en-US" dirty="0"/>
              <a:t> by specifying an appropriate </a:t>
            </a:r>
            <a:r>
              <a:rPr lang="en-US" b="1" dirty="0"/>
              <a:t>null hypothesis</a:t>
            </a:r>
            <a:r>
              <a:rPr lang="en-US" dirty="0"/>
              <a:t> and an </a:t>
            </a:r>
            <a:r>
              <a:rPr lang="en-US" b="1" dirty="0"/>
              <a:t>alternative hypothesis</a:t>
            </a:r>
            <a:r>
              <a:rPr lang="en-US" dirty="0"/>
              <a:t> .</a:t>
            </a:r>
          </a:p>
          <a:p>
            <a:r>
              <a:rPr lang="en-US" b="1" dirty="0"/>
              <a:t>Design</a:t>
            </a:r>
            <a:r>
              <a:rPr lang="en-US" dirty="0"/>
              <a:t> statistical </a:t>
            </a:r>
            <a:r>
              <a:rPr lang="en-US" b="1" dirty="0"/>
              <a:t>tests</a:t>
            </a:r>
            <a:r>
              <a:rPr lang="en-US" dirty="0"/>
              <a:t> to decide between a null and alternative hypothesis.</a:t>
            </a:r>
          </a:p>
          <a:p>
            <a:r>
              <a:rPr lang="en-US" dirty="0"/>
              <a:t>Understand the types of error of a test</a:t>
            </a:r>
          </a:p>
          <a:p>
            <a:r>
              <a:rPr lang="en-US" dirty="0"/>
              <a:t>Compute the power function of a test</a:t>
            </a:r>
          </a:p>
          <a:p>
            <a:r>
              <a:rPr lang="en-US" dirty="0"/>
              <a:t>Design statistical tests with a specific level or asymptotic level.</a:t>
            </a:r>
          </a:p>
          <a:p>
            <a:r>
              <a:rPr lang="en-US" dirty="0"/>
              <a:t>Apply a test to a given sample to determine whether or not the null hypothesis should be rejected.</a:t>
            </a:r>
          </a:p>
          <a:p>
            <a:r>
              <a:rPr lang="en-US" dirty="0"/>
              <a:t>Compute a test from a confidence interval</a:t>
            </a:r>
          </a:p>
          <a:p>
            <a:r>
              <a:rPr lang="en-US" dirty="0"/>
              <a:t>Compute and interpret the p-value associated to a statistical test.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420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69" y="471166"/>
            <a:ext cx="7974888" cy="58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2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00012"/>
            <a:ext cx="96869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95262"/>
            <a:ext cx="94392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89" y="568003"/>
            <a:ext cx="7954032" cy="58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5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14300"/>
            <a:ext cx="90106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4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71475"/>
            <a:ext cx="81153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366712"/>
            <a:ext cx="81057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5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385762"/>
            <a:ext cx="81343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1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76237"/>
            <a:ext cx="81534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33" y="157983"/>
            <a:ext cx="8919502" cy="67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4" y="333052"/>
            <a:ext cx="8179573" cy="61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5" y="453933"/>
            <a:ext cx="8513543" cy="64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7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</Words>
  <Application>Microsoft Office PowerPoint</Application>
  <PresentationFormat>Widescreen</PresentationFormat>
  <Paragraphs>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Objectives At the end of this lecture, you will be able to do the following: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Yufang</dc:creator>
  <cp:lastModifiedBy>Yufang</cp:lastModifiedBy>
  <cp:revision>3</cp:revision>
  <dcterms:created xsi:type="dcterms:W3CDTF">2022-03-29T19:50:29Z</dcterms:created>
  <dcterms:modified xsi:type="dcterms:W3CDTF">2022-03-29T20:04:33Z</dcterms:modified>
</cp:coreProperties>
</file>